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3" r:id="rId4"/>
    <p:sldId id="256" r:id="rId5"/>
    <p:sldId id="264" r:id="rId6"/>
    <p:sldId id="257" r:id="rId7"/>
    <p:sldId id="258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9"/>
    <p:restoredTop sz="95890"/>
  </p:normalViewPr>
  <p:slideViewPr>
    <p:cSldViewPr snapToGrid="0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7601-0A03-8DDB-F536-1C0BF596A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A3F93-D0E5-DF3B-0E35-E7CA2C663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3545-5575-6287-ADC6-683C63636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78162-8798-0110-FBE1-5ED798D1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40202-611A-4625-C52A-A84D5121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0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5E2F-ED90-2BB3-36C2-934A6D02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B3A61-056E-C40A-2643-5EEE1B7C0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1798B-5E5A-367B-76F5-D45FB2FA1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14D69-E4F3-F472-7E01-41F147BA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234D8-9897-D802-476C-1A82C85A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7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5D578-DA17-31D9-0A3C-8099159CD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97493-C5B0-2BA5-0619-56D178575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DEED5-E784-6CB2-7BBD-A5E41AAD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D54CA-247C-054D-C20B-50E3583B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F2480-9523-5324-AACD-061D5CAC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4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EA1A-21EB-28B6-975E-F8D0D045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88526-F8A3-94AA-7ACE-A8EEBE0F1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00DE2-C674-AF82-2CE5-058E9E7B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A691B-E6E8-00D0-E650-975B253E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BF262-7C2B-1B2E-A8D4-BEDF513B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376D-6BA5-5460-F235-53DCC1D4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AAED8-46A9-197A-63B8-B274536C4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1CDAB-8021-BC03-93D8-C9D62E81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13CDB-7739-5D99-87CC-EA32A50B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A17F4-09A0-76DA-0C4E-98FB43AD4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6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600D-FFC9-433C-488C-06B4D126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3AE5C-8E80-D04F-9247-AFACB3B8E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AF253-5517-F99A-7ABA-36EFF57FD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AABC7-DCB8-CE8E-E52A-D9FBC6CB3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C65EB-AD1E-EBC2-0E99-0768C156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397BB-17B3-AA25-65C3-A9521562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9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308CE-AB6E-D506-E9E4-BE73FFF10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8950E-024B-AE99-3742-8EEB258E8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38101-A8A7-F487-3681-97727E8E8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5E451-B58B-BA51-72BD-AF163D50B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0F5D72-E050-B9C5-98E8-7EE60BD14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5CDFB0-AE27-46DF-E4E0-55193E70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5DFF6-21FD-C19B-A3A2-C240B5E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D4E2F-9D57-E199-E887-F9511577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CEAE-53EF-9402-4076-C6C2DDEC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1C521-81BB-6457-7BFF-299924A5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B0A69-9658-860F-240A-5EE9A489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37C1E-5839-393C-F71B-5D237197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6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BE15C-5E91-35A4-30A6-E922D81C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4F031-8DFC-0C55-86A2-48852FC5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F115A-58AD-67DD-9D6C-CC563E0B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8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FA0B-DE98-7A2B-AF9B-EB13C434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9AFD6-1E8F-AA64-FA6D-8E90C76C7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4D97A-576B-6D19-0445-85E7DF85A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9306-36E0-BD1F-A6B5-C72B148D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297A2-5713-7D44-E039-DAAD9D57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950F1-46C1-0BBF-6302-0A86005E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3B8F0-F4C3-684D-29F6-3CAF318F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DEFAC3-DF15-57EC-17BF-876104428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68696-C80C-D00C-5A2C-65279C301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36AB-012C-4845-A2FF-D5CCC02A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02612-E08F-C0FD-37F2-3BCA3B79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4A74E-8096-D0CF-EB25-3DB1AC1A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7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68B41A-2F40-F47D-771A-AA77790B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F47E4-6FA8-E600-0409-8CA1D2D42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C55D1-C9AC-A540-3F8C-1242716B2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043AD-1C03-6C49-B006-3AC66DD35CA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B6AC0-C8D8-F9BD-BE7F-AEC9C29C2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6D63A-CFD4-7E8D-9670-34DC932B7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06AFA-2061-6542-9916-A7D9BD3E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7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tte River | National Wildlife Federation">
            <a:extLst>
              <a:ext uri="{FF2B5EF4-FFF2-40B4-BE49-F238E27FC236}">
                <a16:creationId xmlns:a16="http://schemas.microsoft.com/office/drawing/2014/main" id="{74C2E368-8FD4-97E1-32ED-B3A30E4D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-2132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3D5F37-3BF2-7268-FC93-C075E9726307}"/>
              </a:ext>
            </a:extLst>
          </p:cNvPr>
          <p:cNvSpPr txBox="1"/>
          <p:nvPr/>
        </p:nvSpPr>
        <p:spPr>
          <a:xfrm>
            <a:off x="828710" y="325750"/>
            <a:ext cx="105302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That’s fishy… unraveling Platte River fish resilience in response to drought events.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EA08C-FB9E-8828-7676-EF13C92DB570}"/>
              </a:ext>
            </a:extLst>
          </p:cNvPr>
          <p:cNvSpPr txBox="1"/>
          <p:nvPr/>
        </p:nvSpPr>
        <p:spPr>
          <a:xfrm>
            <a:off x="3239509" y="1772300"/>
            <a:ext cx="5285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Jack Rodenburg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Advisor: Dr. Brigitte </a:t>
            </a:r>
            <a:r>
              <a:rPr lang="en-US" sz="2400" dirty="0" err="1">
                <a:solidFill>
                  <a:schemeClr val="bg1"/>
                </a:solidFill>
              </a:rPr>
              <a:t>Tenhumberg</a:t>
            </a:r>
            <a:r>
              <a:rPr lang="en-US" sz="2400" dirty="0">
                <a:solidFill>
                  <a:schemeClr val="bg1"/>
                </a:solidFill>
              </a:rPr>
              <a:t> Collaborators: Dr. Mark </a:t>
            </a:r>
            <a:r>
              <a:rPr lang="en-US" sz="2400" dirty="0" err="1">
                <a:solidFill>
                  <a:schemeClr val="bg1"/>
                </a:solidFill>
              </a:rPr>
              <a:t>Pegg</a:t>
            </a:r>
            <a:r>
              <a:rPr lang="en-US" sz="2400" dirty="0">
                <a:solidFill>
                  <a:schemeClr val="bg1"/>
                </a:solidFill>
              </a:rPr>
              <a:t> (SNR)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Dr. Dai Shizuka, Dr. Kate Lyons</a:t>
            </a:r>
          </a:p>
        </p:txBody>
      </p:sp>
      <p:pic>
        <p:nvPicPr>
          <p:cNvPr id="1028" name="Picture 4" descr="Shizuka to explore how population turnover changes birds' social networks |  Nebraska Today | University of Nebraska–Lincoln">
            <a:extLst>
              <a:ext uri="{FF2B5EF4-FFF2-40B4-BE49-F238E27FC236}">
                <a16:creationId xmlns:a16="http://schemas.microsoft.com/office/drawing/2014/main" id="{03C98374-768A-8847-55D9-3DA93780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94" y="3698787"/>
            <a:ext cx="4980016" cy="293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ate Lyons | Newsroom | University of Nebraska–Lincoln">
            <a:extLst>
              <a:ext uri="{FF2B5EF4-FFF2-40B4-BE49-F238E27FC236}">
                <a16:creationId xmlns:a16="http://schemas.microsoft.com/office/drawing/2014/main" id="{9E315A2E-312B-CF6D-8260-E6955B73A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16211" y="3698787"/>
            <a:ext cx="528559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essor Profile Image">
            <a:extLst>
              <a:ext uri="{FF2B5EF4-FFF2-40B4-BE49-F238E27FC236}">
                <a16:creationId xmlns:a16="http://schemas.microsoft.com/office/drawing/2014/main" id="{0AE333DB-E6EA-7852-9A8D-ED301F44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06" y="336588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57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tte River | National Wildlife Federation">
            <a:extLst>
              <a:ext uri="{FF2B5EF4-FFF2-40B4-BE49-F238E27FC236}">
                <a16:creationId xmlns:a16="http://schemas.microsoft.com/office/drawing/2014/main" id="{74C2E368-8FD4-97E1-32ED-B3A30E4D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0" y="0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EA08C-FB9E-8828-7676-EF13C92DB570}"/>
              </a:ext>
            </a:extLst>
          </p:cNvPr>
          <p:cNvSpPr txBox="1"/>
          <p:nvPr/>
        </p:nvSpPr>
        <p:spPr>
          <a:xfrm>
            <a:off x="3687188" y="72378"/>
            <a:ext cx="420400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2D13E-120D-B88F-A06F-93D97F31E488}"/>
              </a:ext>
            </a:extLst>
          </p:cNvPr>
          <p:cNvSpPr txBox="1"/>
          <p:nvPr/>
        </p:nvSpPr>
        <p:spPr>
          <a:xfrm>
            <a:off x="300334" y="797934"/>
            <a:ext cx="11519959" cy="11079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Freshwater ecosystems are biodiversity hotspots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Increasing human activity (recreational, industrial) puts these ecosystems at risk.</a:t>
            </a:r>
          </a:p>
          <a:p>
            <a:endParaRPr lang="en-US" dirty="0"/>
          </a:p>
        </p:txBody>
      </p:sp>
      <p:pic>
        <p:nvPicPr>
          <p:cNvPr id="3074" name="Picture 2" descr="The Platte River Basin | National Science Foundation National Research  Traineeship (NRT) Program | Nebraska">
            <a:extLst>
              <a:ext uri="{FF2B5EF4-FFF2-40B4-BE49-F238E27FC236}">
                <a16:creationId xmlns:a16="http://schemas.microsoft.com/office/drawing/2014/main" id="{88ECF2BD-732C-E80A-1E5F-04AC11E5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97" y="1695355"/>
            <a:ext cx="9380437" cy="509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28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tte River | National Wildlife Federation">
            <a:extLst>
              <a:ext uri="{FF2B5EF4-FFF2-40B4-BE49-F238E27FC236}">
                <a16:creationId xmlns:a16="http://schemas.microsoft.com/office/drawing/2014/main" id="{74C2E368-8FD4-97E1-32ED-B3A30E4D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0" y="0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EA08C-FB9E-8828-7676-EF13C92DB570}"/>
              </a:ext>
            </a:extLst>
          </p:cNvPr>
          <p:cNvSpPr txBox="1"/>
          <p:nvPr/>
        </p:nvSpPr>
        <p:spPr>
          <a:xfrm>
            <a:off x="3687188" y="72378"/>
            <a:ext cx="420400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2D13E-120D-B88F-A06F-93D97F31E488}"/>
              </a:ext>
            </a:extLst>
          </p:cNvPr>
          <p:cNvSpPr txBox="1"/>
          <p:nvPr/>
        </p:nvSpPr>
        <p:spPr>
          <a:xfrm>
            <a:off x="300334" y="797934"/>
            <a:ext cx="11519959" cy="11079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Freshwater ecosystems are biodiversity hotspots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Increasing human activity (recreational, industrial) puts these ecosystems at risk.</a:t>
            </a:r>
          </a:p>
          <a:p>
            <a:endParaRPr lang="en-US" dirty="0"/>
          </a:p>
        </p:txBody>
      </p:sp>
      <p:pic>
        <p:nvPicPr>
          <p:cNvPr id="3074" name="Picture 2" descr="The Platte River Basin | National Science Foundation National Research  Traineeship (NRT) Program | Nebraska">
            <a:extLst>
              <a:ext uri="{FF2B5EF4-FFF2-40B4-BE49-F238E27FC236}">
                <a16:creationId xmlns:a16="http://schemas.microsoft.com/office/drawing/2014/main" id="{88ECF2BD-732C-E80A-1E5F-04AC11E5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97" y="1695355"/>
            <a:ext cx="9380437" cy="509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46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latte River | National Wildlife Federation">
            <a:extLst>
              <a:ext uri="{FF2B5EF4-FFF2-40B4-BE49-F238E27FC236}">
                <a16:creationId xmlns:a16="http://schemas.microsoft.com/office/drawing/2014/main" id="{B9952711-02A4-420A-9A20-D9632BFC3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0" y="0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8E68618-237C-4911-FD61-88125856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17" y="0"/>
            <a:ext cx="10868542" cy="65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5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latte River | National Wildlife Federation">
            <a:extLst>
              <a:ext uri="{FF2B5EF4-FFF2-40B4-BE49-F238E27FC236}">
                <a16:creationId xmlns:a16="http://schemas.microsoft.com/office/drawing/2014/main" id="{B9952711-02A4-420A-9A20-D9632BFC3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0" y="0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8E68618-237C-4911-FD61-88125856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17" y="0"/>
            <a:ext cx="10868542" cy="65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6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latte River | National Wildlife Federation">
            <a:extLst>
              <a:ext uri="{FF2B5EF4-FFF2-40B4-BE49-F238E27FC236}">
                <a16:creationId xmlns:a16="http://schemas.microsoft.com/office/drawing/2014/main" id="{23DBF085-7A89-A507-E6AC-E677618F9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0" y="0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887B20-4C8E-C8EF-361C-38E1889A6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06" y="340942"/>
            <a:ext cx="9958387" cy="61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26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latte River | National Wildlife Federation">
            <a:extLst>
              <a:ext uri="{FF2B5EF4-FFF2-40B4-BE49-F238E27FC236}">
                <a16:creationId xmlns:a16="http://schemas.microsoft.com/office/drawing/2014/main" id="{E5D7BFE9-310B-AA1F-3C68-51BA2A50F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0" y="0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402AF10-E912-78B0-6DF9-F041E5CCB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50" b="54270"/>
          <a:stretch/>
        </p:blipFill>
        <p:spPr bwMode="auto">
          <a:xfrm>
            <a:off x="1409604" y="776597"/>
            <a:ext cx="8983332" cy="50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17043-0E9D-5E10-0D5A-4BD6029A9082}"/>
              </a:ext>
            </a:extLst>
          </p:cNvPr>
          <p:cNvSpPr txBox="1"/>
          <p:nvPr/>
        </p:nvSpPr>
        <p:spPr>
          <a:xfrm>
            <a:off x="1872195" y="6282407"/>
            <a:ext cx="80581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Nebraska Department of Natural Resources “Drought of 2012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Storymap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” (2021)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6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latte River | National Wildlife Federation">
            <a:extLst>
              <a:ext uri="{FF2B5EF4-FFF2-40B4-BE49-F238E27FC236}">
                <a16:creationId xmlns:a16="http://schemas.microsoft.com/office/drawing/2014/main" id="{6C0E90D3-9383-AE59-FC71-68EAACCA9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0" y="0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402AF10-E912-78B0-6DF9-F041E5CCB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131" b="-154"/>
          <a:stretch/>
        </p:blipFill>
        <p:spPr bwMode="auto">
          <a:xfrm>
            <a:off x="1387300" y="432903"/>
            <a:ext cx="9942337" cy="59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9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latte River | National Wildlife Federation">
            <a:extLst>
              <a:ext uri="{FF2B5EF4-FFF2-40B4-BE49-F238E27FC236}">
                <a16:creationId xmlns:a16="http://schemas.microsoft.com/office/drawing/2014/main" id="{74AFFBC8-F19C-157E-A583-DDD6F6EB4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 bwMode="auto">
          <a:xfrm>
            <a:off x="0" y="0"/>
            <a:ext cx="12182273" cy="68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7322F52-662A-E347-4A49-13ED3260B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1676" r="2422" b="1282"/>
          <a:stretch/>
        </p:blipFill>
        <p:spPr bwMode="auto">
          <a:xfrm>
            <a:off x="1260088" y="245326"/>
            <a:ext cx="9879980" cy="61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07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94</Words>
  <Application>Microsoft Macintosh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Rodenburg</dc:creator>
  <cp:lastModifiedBy>Jack Rodenburg</cp:lastModifiedBy>
  <cp:revision>3</cp:revision>
  <dcterms:created xsi:type="dcterms:W3CDTF">2023-12-07T18:26:38Z</dcterms:created>
  <dcterms:modified xsi:type="dcterms:W3CDTF">2023-12-07T19:35:30Z</dcterms:modified>
</cp:coreProperties>
</file>